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9"/>
  </p:notesMasterIdLst>
  <p:sldIdLst>
    <p:sldId id="256" r:id="rId2"/>
    <p:sldId id="260" r:id="rId3"/>
    <p:sldId id="269" r:id="rId4"/>
    <p:sldId id="304" r:id="rId5"/>
    <p:sldId id="258" r:id="rId6"/>
    <p:sldId id="280" r:id="rId7"/>
    <p:sldId id="259" r:id="rId8"/>
  </p:sldIdLst>
  <p:sldSz cx="9144000" cy="5143500" type="screen16x9"/>
  <p:notesSz cx="6858000" cy="9144000"/>
  <p:embeddedFontLst>
    <p:embeddedFont>
      <p:font typeface="Anaheim" panose="020B0604020202020204" charset="0"/>
      <p:regular r:id="rId10"/>
    </p:embeddedFont>
    <p:embeddedFont>
      <p:font typeface="Zen Dots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3A9"/>
    <a:srgbClr val="7EC8D4"/>
    <a:srgbClr val="ECE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8F1ABF-421A-4D04-BFE0-AE4E9CAC7A4F}">
  <a:tblStyle styleId="{238F1ABF-421A-4D04-BFE0-AE4E9CAC7A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60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e1d9017b4e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e1d9017b4e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129d2a63f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129d2a63f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e129d2a63f_0_3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e129d2a63f_0_3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300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e1d9017b4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e1d9017b4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e129d2a63f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e129d2a63f_0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1d9017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1d9017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MAIN_POINT_1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APTION_ONLY_1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avLst/>
              <a:gdLst/>
              <a:ahLst/>
              <a:cxnLst/>
              <a:rect l="l" t="t" r="r" b="b"/>
              <a:pathLst>
                <a:path w="448" h="4980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avLst/>
              <a:gdLst/>
              <a:ahLst/>
              <a:cxnLst/>
              <a:rect l="l" t="t" r="r" b="b"/>
              <a:pathLst>
                <a:path w="2200" h="1927" extrusionOk="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avLst/>
              <a:gdLst/>
              <a:ahLst/>
              <a:cxnLst/>
              <a:rect l="l" t="t" r="r" b="b"/>
              <a:pathLst>
                <a:path w="450" h="6016" extrusionOk="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avLst/>
              <a:gdLst/>
              <a:ahLst/>
              <a:cxnLst/>
              <a:rect l="l" t="t" r="r" b="b"/>
              <a:pathLst>
                <a:path w="2202" h="1928" extrusionOk="0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avLst/>
              <a:gdLst/>
              <a:ahLst/>
              <a:cxnLst/>
              <a:rect l="l" t="t" r="r" b="b"/>
              <a:pathLst>
                <a:path w="12818" h="570" extrusionOk="0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avLst/>
              <a:gdLst/>
              <a:ahLst/>
              <a:cxnLst/>
              <a:rect l="l" t="t" r="r" b="b"/>
              <a:pathLst>
                <a:path w="17909" h="4955" extrusionOk="0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avLst/>
              <a:gdLst/>
              <a:ahLst/>
              <a:cxnLst/>
              <a:rect l="l" t="t" r="r" b="b"/>
              <a:pathLst>
                <a:path w="10067" h="449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avLst/>
              <a:gdLst/>
              <a:ahLst/>
              <a:cxnLst/>
              <a:rect l="l" t="t" r="r" b="b"/>
              <a:pathLst>
                <a:path w="2100" h="1927" extrusionOk="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avLst/>
              <a:gdLst/>
              <a:ahLst/>
              <a:cxnLst/>
              <a:rect l="l" t="t" r="r" b="b"/>
              <a:pathLst>
                <a:path w="2066" h="1931" extrusionOk="0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avLst/>
              <a:gdLst/>
              <a:ahLst/>
              <a:cxnLst/>
              <a:rect l="l" t="t" r="r" b="b"/>
              <a:pathLst>
                <a:path w="1997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avLst/>
              <a:gdLst/>
              <a:ahLst/>
              <a:cxnLst/>
              <a:rect l="l" t="t" r="r" b="b"/>
              <a:pathLst>
                <a:path w="8267" h="12247" extrusionOk="0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avLst/>
              <a:gdLst/>
              <a:ahLst/>
              <a:cxnLst/>
              <a:rect l="l" t="t" r="r" b="b"/>
              <a:pathLst>
                <a:path w="2100" h="1929" extrusionOk="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avLst/>
              <a:gdLst/>
              <a:ahLst/>
              <a:cxnLst/>
              <a:rect l="l" t="t" r="r" b="b"/>
              <a:pathLst>
                <a:path w="3300" h="14304" extrusionOk="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avLst/>
              <a:gdLst/>
              <a:ahLst/>
              <a:cxnLst/>
              <a:rect l="l" t="t" r="r" b="b"/>
              <a:pathLst>
                <a:path w="1998" h="1929" extrusionOk="0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avLst/>
              <a:gdLst/>
              <a:ahLst/>
              <a:cxnLst/>
              <a:rect l="l" t="t" r="r" b="b"/>
              <a:pathLst>
                <a:path w="9934" h="5913" extrusionOk="0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avLst/>
              <a:gdLst/>
              <a:ahLst/>
              <a:cxnLst/>
              <a:rect l="l" t="t" r="r" b="b"/>
              <a:pathLst>
                <a:path w="2097" h="1929" extrusionOk="0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avLst/>
              <a:gdLst/>
              <a:ahLst/>
              <a:cxnLst/>
              <a:rect l="l" t="t" r="r" b="b"/>
              <a:pathLst>
                <a:path w="3299" h="11004" extrusionOk="0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avLst/>
              <a:gdLst/>
              <a:ahLst/>
              <a:cxnLst/>
              <a:rect l="l" t="t" r="r" b="b"/>
              <a:pathLst>
                <a:path w="2092" h="1929" extrusionOk="0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avLst/>
              <a:gdLst/>
              <a:ahLst/>
              <a:cxnLst/>
              <a:rect l="l" t="t" r="r" b="b"/>
              <a:pathLst>
                <a:path w="4451" h="9360" extrusionOk="0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avLst/>
              <a:gdLst/>
              <a:ahLst/>
              <a:cxnLst/>
              <a:rect l="l" t="t" r="r" b="b"/>
              <a:pathLst>
                <a:path w="2068" h="1929" extrusionOk="0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avLst/>
              <a:gdLst/>
              <a:ahLst/>
              <a:cxnLst/>
              <a:rect l="l" t="t" r="r" b="b"/>
              <a:pathLst>
                <a:path w="2069" h="1929" extrusionOk="0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avLst/>
              <a:gdLst/>
              <a:ahLst/>
              <a:cxnLst/>
              <a:rect l="l" t="t" r="r" b="b"/>
              <a:pathLst>
                <a:path w="1998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avLst/>
              <a:gdLst/>
              <a:ahLst/>
              <a:cxnLst/>
              <a:rect l="l" t="t" r="r" b="b"/>
              <a:pathLst>
                <a:path w="9625" h="3834" extrusionOk="0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avLst/>
              <a:gdLst/>
              <a:ahLst/>
              <a:cxnLst/>
              <a:rect l="l" t="t" r="r" b="b"/>
              <a:pathLst>
                <a:path w="9078" h="448" extrusionOk="0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avLst/>
              <a:gdLst/>
              <a:ahLst/>
              <a:cxnLst/>
              <a:rect l="l" t="t" r="r" b="b"/>
              <a:pathLst>
                <a:path w="4399" h="4355" extrusionOk="0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avLst/>
              <a:gdLst/>
              <a:ahLst/>
              <a:cxnLst/>
              <a:rect l="l" t="t" r="r" b="b"/>
              <a:pathLst>
                <a:path w="10274" h="4353" extrusionOk="0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avLst/>
              <a:gdLst/>
              <a:ahLst/>
              <a:cxnLst/>
              <a:rect l="l" t="t" r="r" b="b"/>
              <a:pathLst>
                <a:path w="1996" h="1931" extrusionOk="0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avLst/>
              <a:gdLst/>
              <a:ahLst/>
              <a:cxnLst/>
              <a:rect l="l" t="t" r="r" b="b"/>
              <a:pathLst>
                <a:path w="3791" h="9334" extrusionOk="0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avLst/>
              <a:gdLst/>
              <a:ahLst/>
              <a:cxnLst/>
              <a:rect l="l" t="t" r="r" b="b"/>
              <a:pathLst>
                <a:path w="41812" h="21538" extrusionOk="0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avLst/>
              <a:gdLst/>
              <a:ahLst/>
              <a:cxnLst/>
              <a:rect l="l" t="t" r="r" b="b"/>
              <a:pathLst>
                <a:path w="17429" h="17429" extrusionOk="0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avLst/>
              <a:gdLst/>
              <a:ahLst/>
              <a:cxnLst/>
              <a:rect l="l" t="t" r="r" b="b"/>
              <a:pathLst>
                <a:path w="8684" h="8682" extrusionOk="0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avLst/>
              <a:gdLst/>
              <a:ahLst/>
              <a:cxnLst/>
              <a:rect l="l" t="t" r="r" b="b"/>
              <a:pathLst>
                <a:path w="41812" h="16153" extrusionOk="0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avLst/>
              <a:gdLst/>
              <a:ahLst/>
              <a:cxnLst/>
              <a:rect l="l" t="t" r="r" b="b"/>
              <a:pathLst>
                <a:path w="4256" h="2336" extrusionOk="0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avLst/>
              <a:gdLst/>
              <a:ahLst/>
              <a:cxnLst/>
              <a:rect l="l" t="t" r="r" b="b"/>
              <a:pathLst>
                <a:path w="6418" h="4290" extrusionOk="0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avLst/>
              <a:gdLst/>
              <a:ahLst/>
              <a:cxnLst/>
              <a:rect l="l" t="t" r="r" b="b"/>
              <a:pathLst>
                <a:path w="12793" h="8805" extrusionOk="0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avLst/>
              <a:gdLst/>
              <a:ahLst/>
              <a:cxnLst/>
              <a:rect l="l" t="t" r="r" b="b"/>
              <a:pathLst>
                <a:path w="3019" h="4097" extrusionOk="0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avLst/>
              <a:gdLst/>
              <a:ahLst/>
              <a:cxnLst/>
              <a:rect l="l" t="t" r="r" b="b"/>
              <a:pathLst>
                <a:path w="12984" h="8853" extrusionOk="0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avLst/>
              <a:gdLst/>
              <a:ahLst/>
              <a:cxnLst/>
              <a:rect l="l" t="t" r="r" b="b"/>
              <a:pathLst>
                <a:path w="7031" h="3765" extrusionOk="0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avLst/>
              <a:gdLst/>
              <a:ahLst/>
              <a:cxnLst/>
              <a:rect l="l" t="t" r="r" b="b"/>
              <a:pathLst>
                <a:path w="19235" h="18217" extrusionOk="0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avLst/>
              <a:gdLst/>
              <a:ahLst/>
              <a:cxnLst/>
              <a:rect l="l" t="t" r="r" b="b"/>
              <a:pathLst>
                <a:path w="18028" h="15420" extrusionOk="0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avLst/>
              <a:gdLst/>
              <a:ahLst/>
              <a:cxnLst/>
              <a:rect l="l" t="t" r="r" b="b"/>
              <a:pathLst>
                <a:path w="26005" h="20665" extrusionOk="0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avLst/>
              <a:gdLst/>
              <a:ahLst/>
              <a:cxnLst/>
              <a:rect l="l" t="t" r="r" b="b"/>
              <a:pathLst>
                <a:path w="23844" h="19638" extrusionOk="0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avLst/>
              <a:gdLst/>
              <a:ahLst/>
              <a:cxnLst/>
              <a:rect l="l" t="t" r="r" b="b"/>
              <a:pathLst>
                <a:path w="20422" h="23353" extrusionOk="0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avLst/>
              <a:gdLst/>
              <a:ahLst/>
              <a:cxnLst/>
              <a:rect l="l" t="t" r="r" b="b"/>
              <a:pathLst>
                <a:path w="18175" h="19449" extrusionOk="0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avLst/>
              <a:gdLst/>
              <a:ahLst/>
              <a:cxnLst/>
              <a:rect l="l" t="t" r="r" b="b"/>
              <a:pathLst>
                <a:path w="10052" h="10053" extrusionOk="0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avLst/>
              <a:gdLst/>
              <a:ahLst/>
              <a:cxnLst/>
              <a:rect l="l" t="t" r="r" b="b"/>
              <a:pathLst>
                <a:path w="5561" h="5090" extrusionOk="0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avLst/>
              <a:gdLst/>
              <a:ahLst/>
              <a:cxnLst/>
              <a:rect l="l" t="t" r="r" b="b"/>
              <a:pathLst>
                <a:path w="9141" h="8451" extrusionOk="0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avLst/>
              <a:gdLst/>
              <a:ahLst/>
              <a:cxnLst/>
              <a:rect l="l" t="t" r="r" b="b"/>
              <a:pathLst>
                <a:path w="3694" h="5082" extrusionOk="0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avLst/>
              <a:gdLst/>
              <a:ahLst/>
              <a:cxnLst/>
              <a:rect l="l" t="t" r="r" b="b"/>
              <a:pathLst>
                <a:path w="1420" h="1418" extrusionOk="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avLst/>
              <a:gdLst/>
              <a:ahLst/>
              <a:cxnLst/>
              <a:rect l="l" t="t" r="r" b="b"/>
              <a:pathLst>
                <a:path w="1420" h="1419" extrusionOk="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avLst/>
              <a:gdLst/>
              <a:ahLst/>
              <a:cxnLst/>
              <a:rect l="l" t="t" r="r" b="b"/>
              <a:pathLst>
                <a:path w="1419" h="1420" extrusionOk="0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avLst/>
              <a:gdLst/>
              <a:ahLst/>
              <a:cxnLst/>
              <a:rect l="l" t="t" r="r" b="b"/>
              <a:pathLst>
                <a:path w="746" h="710" extrusionOk="0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avLst/>
              <a:gdLst/>
              <a:ahLst/>
              <a:cxnLst/>
              <a:rect l="l" t="t" r="r" b="b"/>
              <a:pathLst>
                <a:path w="747" h="710" extrusionOk="0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avLst/>
              <a:gdLst/>
              <a:ahLst/>
              <a:cxnLst/>
              <a:rect l="l" t="t" r="r" b="b"/>
              <a:pathLst>
                <a:path w="1587" h="3282" extrusionOk="0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avLst/>
              <a:gdLst/>
              <a:ahLst/>
              <a:cxnLst/>
              <a:rect l="l" t="t" r="r" b="b"/>
              <a:pathLst>
                <a:path w="1028" h="1201" extrusionOk="0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avLst/>
              <a:gdLst/>
              <a:ahLst/>
              <a:cxnLst/>
              <a:rect l="l" t="t" r="r" b="b"/>
              <a:pathLst>
                <a:path w="3242" h="2045" extrusionOk="0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avLst/>
              <a:gdLst/>
              <a:ahLst/>
              <a:cxnLst/>
              <a:rect l="l" t="t" r="r" b="b"/>
              <a:pathLst>
                <a:path w="3848" h="1131" extrusionOk="0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avLst/>
              <a:gdLst/>
              <a:ahLst/>
              <a:cxnLst/>
              <a:rect l="l" t="t" r="r" b="b"/>
              <a:pathLst>
                <a:path w="7902" h="7072" extrusionOk="0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avLst/>
              <a:gdLst/>
              <a:ahLst/>
              <a:cxnLst/>
              <a:rect l="l" t="t" r="r" b="b"/>
              <a:pathLst>
                <a:path w="3665" h="2267" extrusionOk="0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avLst/>
              <a:gdLst/>
              <a:ahLst/>
              <a:cxnLst/>
              <a:rect l="l" t="t" r="r" b="b"/>
              <a:pathLst>
                <a:path w="10272" h="9863" extrusionOk="0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avLst/>
              <a:gdLst/>
              <a:ahLst/>
              <a:cxnLst/>
              <a:rect l="l" t="t" r="r" b="b"/>
              <a:pathLst>
                <a:path w="7143" h="7130" extrusionOk="0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avLst/>
              <a:gdLst/>
              <a:ahLst/>
              <a:cxnLst/>
              <a:rect l="l" t="t" r="r" b="b"/>
              <a:pathLst>
                <a:path w="4469" h="4322" extrusionOk="0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3"/>
          <p:cNvSpPr txBox="1">
            <a:spLocks noGrp="1"/>
          </p:cNvSpPr>
          <p:nvPr>
            <p:ph type="title" hasCustomPrompt="1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 idx="2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8" name="Google Shape;348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7"/>
          <p:cNvSpPr txBox="1">
            <a:spLocks noGrp="1"/>
          </p:cNvSpPr>
          <p:nvPr>
            <p:ph type="subTitle" idx="1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9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404" name="Google Shape;404;p9"/>
            <p:cNvSpPr/>
            <p:nvPr/>
          </p:nvSpPr>
          <p:spPr>
            <a:xfrm>
              <a:off x="3216663" y="3922625"/>
              <a:ext cx="784850" cy="784850"/>
            </a:xfrm>
            <a:custGeom>
              <a:avLst/>
              <a:gdLst/>
              <a:ahLst/>
              <a:cxnLst/>
              <a:rect l="l" t="t" r="r" b="b"/>
              <a:pathLst>
                <a:path w="31394" h="31394" extrusionOk="0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3503263" y="3922625"/>
              <a:ext cx="216075" cy="784900"/>
            </a:xfrm>
            <a:custGeom>
              <a:avLst/>
              <a:gdLst/>
              <a:ahLst/>
              <a:cxnLst/>
              <a:rect l="l" t="t" r="r" b="b"/>
              <a:pathLst>
                <a:path w="8643" h="31396" extrusionOk="0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763363" y="3954175"/>
              <a:ext cx="52950" cy="721725"/>
            </a:xfrm>
            <a:custGeom>
              <a:avLst/>
              <a:gdLst/>
              <a:ahLst/>
              <a:cxnLst/>
              <a:rect l="l" t="t" r="r" b="b"/>
              <a:pathLst>
                <a:path w="2118" h="28869" extrusionOk="0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229888" y="4077000"/>
              <a:ext cx="749550" cy="467325"/>
            </a:xfrm>
            <a:custGeom>
              <a:avLst/>
              <a:gdLst/>
              <a:ahLst/>
              <a:cxnLst/>
              <a:rect l="l" t="t" r="r" b="b"/>
              <a:pathLst>
                <a:path w="29982" h="18693" extrusionOk="0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47063" y="4076925"/>
              <a:ext cx="360800" cy="467375"/>
            </a:xfrm>
            <a:custGeom>
              <a:avLst/>
              <a:gdLst/>
              <a:ahLst/>
              <a:cxnLst/>
              <a:rect l="l" t="t" r="r" b="b"/>
              <a:pathLst>
                <a:path w="14432" h="18695" extrusionOk="0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3441463" y="4165075"/>
              <a:ext cx="330725" cy="330750"/>
            </a:xfrm>
            <a:custGeom>
              <a:avLst/>
              <a:gdLst/>
              <a:ahLst/>
              <a:cxnLst/>
              <a:rect l="l" t="t" r="r" b="b"/>
              <a:pathLst>
                <a:path w="13229" h="13230" extrusionOk="0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3551763" y="4279775"/>
              <a:ext cx="97050" cy="97000"/>
            </a:xfrm>
            <a:custGeom>
              <a:avLst/>
              <a:gdLst/>
              <a:ahLst/>
              <a:cxnLst/>
              <a:rect l="l" t="t" r="r" b="b"/>
              <a:pathLst>
                <a:path w="3882" h="3880" extrusionOk="0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609088" y="4218025"/>
              <a:ext cx="97000" cy="97025"/>
            </a:xfrm>
            <a:custGeom>
              <a:avLst/>
              <a:gdLst/>
              <a:ahLst/>
              <a:cxnLst/>
              <a:rect l="l" t="t" r="r" b="b"/>
              <a:pathLst>
                <a:path w="3880" h="3881" extrusionOk="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98788" y="4372925"/>
              <a:ext cx="57450" cy="51775"/>
            </a:xfrm>
            <a:custGeom>
              <a:avLst/>
              <a:gdLst/>
              <a:ahLst/>
              <a:cxnLst/>
              <a:rect l="l" t="t" r="r" b="b"/>
              <a:pathLst>
                <a:path w="2298" h="2071" extrusionOk="0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70313" y="4403500"/>
              <a:ext cx="55450" cy="25925"/>
            </a:xfrm>
            <a:custGeom>
              <a:avLst/>
              <a:gdLst/>
              <a:ahLst/>
              <a:cxnLst/>
              <a:rect l="l" t="t" r="r" b="b"/>
              <a:pathLst>
                <a:path w="2218" h="1037" extrusionOk="0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4113" y="42976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486563" y="4297675"/>
              <a:ext cx="37825" cy="25925"/>
            </a:xfrm>
            <a:custGeom>
              <a:avLst/>
              <a:gdLst/>
              <a:ahLst/>
              <a:cxnLst/>
              <a:rect l="l" t="t" r="r" b="b"/>
              <a:pathLst>
                <a:path w="1513" h="1037" extrusionOk="0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10663" y="4279800"/>
              <a:ext cx="61725" cy="61725"/>
            </a:xfrm>
            <a:custGeom>
              <a:avLst/>
              <a:gdLst/>
              <a:ahLst/>
              <a:cxnLst/>
              <a:rect l="l" t="t" r="r" b="b"/>
              <a:pathLst>
                <a:path w="2469" h="2469" extrusionOk="0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624238" y="3705900"/>
              <a:ext cx="647600" cy="538975"/>
            </a:xfrm>
            <a:custGeom>
              <a:avLst/>
              <a:gdLst/>
              <a:ahLst/>
              <a:cxnLst/>
              <a:rect l="l" t="t" r="r" b="b"/>
              <a:pathLst>
                <a:path w="25904" h="21559" extrusionOk="0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3549113" y="3536925"/>
              <a:ext cx="585425" cy="660475"/>
            </a:xfrm>
            <a:custGeom>
              <a:avLst/>
              <a:gdLst/>
              <a:ahLst/>
              <a:cxnLst/>
              <a:rect l="l" t="t" r="r" b="b"/>
              <a:pathLst>
                <a:path w="23417" h="26419" extrusionOk="0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942638" y="3712675"/>
              <a:ext cx="647650" cy="538900"/>
            </a:xfrm>
            <a:custGeom>
              <a:avLst/>
              <a:gdLst/>
              <a:ahLst/>
              <a:cxnLst/>
              <a:rect l="l" t="t" r="r" b="b"/>
              <a:pathLst>
                <a:path w="25906" h="21556" extrusionOk="0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079963" y="3536925"/>
              <a:ext cx="585375" cy="660475"/>
            </a:xfrm>
            <a:custGeom>
              <a:avLst/>
              <a:gdLst/>
              <a:ahLst/>
              <a:cxnLst/>
              <a:rect l="l" t="t" r="r" b="b"/>
              <a:pathLst>
                <a:path w="23415" h="26419" extrusionOk="0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318088" y="3702200"/>
              <a:ext cx="57350" cy="57300"/>
            </a:xfrm>
            <a:custGeom>
              <a:avLst/>
              <a:gdLst/>
              <a:ahLst/>
              <a:cxnLst/>
              <a:rect l="l" t="t" r="r" b="b"/>
              <a:pathLst>
                <a:path w="2294" h="2292" extrusionOk="0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916888" y="4037300"/>
              <a:ext cx="88175" cy="88175"/>
            </a:xfrm>
            <a:custGeom>
              <a:avLst/>
              <a:gdLst/>
              <a:ahLst/>
              <a:cxnLst/>
              <a:rect l="l" t="t" r="r" b="b"/>
              <a:pathLst>
                <a:path w="3527" h="3527" extrusionOk="0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86813" y="3777125"/>
              <a:ext cx="66200" cy="66175"/>
            </a:xfrm>
            <a:custGeom>
              <a:avLst/>
              <a:gdLst/>
              <a:ahLst/>
              <a:cxnLst/>
              <a:rect l="l" t="t" r="r" b="b"/>
              <a:pathLst>
                <a:path w="2648" h="2647" extrusionOk="0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4160188" y="3975575"/>
              <a:ext cx="83775" cy="83775"/>
            </a:xfrm>
            <a:custGeom>
              <a:avLst/>
              <a:gdLst/>
              <a:ahLst/>
              <a:cxnLst/>
              <a:rect l="l" t="t" r="r" b="b"/>
              <a:pathLst>
                <a:path w="3351" h="3351" extrusionOk="0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33763" y="4195975"/>
              <a:ext cx="70575" cy="70575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032188" y="4041725"/>
              <a:ext cx="44300" cy="44275"/>
            </a:xfrm>
            <a:custGeom>
              <a:avLst/>
              <a:gdLst/>
              <a:ahLst/>
              <a:cxnLst/>
              <a:rect l="l" t="t" r="r" b="b"/>
              <a:pathLst>
                <a:path w="1772" h="1771" extrusionOk="0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168113" y="4173950"/>
              <a:ext cx="79425" cy="79400"/>
            </a:xfrm>
            <a:custGeom>
              <a:avLst/>
              <a:gdLst/>
              <a:ahLst/>
              <a:cxnLst/>
              <a:rect l="l" t="t" r="r" b="b"/>
              <a:pathLst>
                <a:path w="3177" h="3176" extrusionOk="0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957388" y="4173950"/>
              <a:ext cx="79400" cy="79400"/>
            </a:xfrm>
            <a:custGeom>
              <a:avLst/>
              <a:gdLst/>
              <a:ahLst/>
              <a:cxnLst/>
              <a:rect l="l" t="t" r="r" b="b"/>
              <a:pathLst>
                <a:path w="3176" h="3176" extrusionOk="0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9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430" name="Google Shape;430;p9"/>
            <p:cNvSpPr/>
            <p:nvPr/>
          </p:nvSpPr>
          <p:spPr>
            <a:xfrm>
              <a:off x="5222063" y="4040150"/>
              <a:ext cx="584500" cy="584475"/>
            </a:xfrm>
            <a:custGeom>
              <a:avLst/>
              <a:gdLst/>
              <a:ahLst/>
              <a:cxnLst/>
              <a:rect l="l" t="t" r="r" b="b"/>
              <a:pathLst>
                <a:path w="23380" h="23379" extrusionOk="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551113" y="3987475"/>
              <a:ext cx="979375" cy="473875"/>
            </a:xfrm>
            <a:custGeom>
              <a:avLst/>
              <a:gdLst/>
              <a:ahLst/>
              <a:cxnLst/>
              <a:rect l="l" t="t" r="r" b="b"/>
              <a:pathLst>
                <a:path w="39175" h="18955" extrusionOk="0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832463" y="3987475"/>
              <a:ext cx="979425" cy="473875"/>
            </a:xfrm>
            <a:custGeom>
              <a:avLst/>
              <a:gdLst/>
              <a:ahLst/>
              <a:cxnLst/>
              <a:rect l="l" t="t" r="r" b="b"/>
              <a:pathLst>
                <a:path w="39177" h="18955" extrusionOk="0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829988" y="4256100"/>
              <a:ext cx="358550" cy="126225"/>
            </a:xfrm>
            <a:custGeom>
              <a:avLst/>
              <a:gdLst/>
              <a:ahLst/>
              <a:cxnLst/>
              <a:rect l="l" t="t" r="r" b="b"/>
              <a:pathLst>
                <a:path w="14342" h="5049" extrusionOk="0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158938" y="4363975"/>
              <a:ext cx="50075" cy="50000"/>
            </a:xfrm>
            <a:custGeom>
              <a:avLst/>
              <a:gdLst/>
              <a:ahLst/>
              <a:cxnLst/>
              <a:rect l="l" t="t" r="r" b="b"/>
              <a:pathLst>
                <a:path w="2003" h="2000" extrusionOk="0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4858888" y="4121800"/>
              <a:ext cx="323800" cy="221000"/>
            </a:xfrm>
            <a:custGeom>
              <a:avLst/>
              <a:gdLst/>
              <a:ahLst/>
              <a:cxnLst/>
              <a:rect l="l" t="t" r="r" b="b"/>
              <a:pathLst>
                <a:path w="12952" h="8840" extrusionOk="0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148388" y="4103275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882488" y="4079700"/>
              <a:ext cx="602975" cy="244675"/>
            </a:xfrm>
            <a:custGeom>
              <a:avLst/>
              <a:gdLst/>
              <a:ahLst/>
              <a:cxnLst/>
              <a:rect l="l" t="t" r="r" b="b"/>
              <a:pathLst>
                <a:path w="24119" h="9787" extrusionOk="0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453788" y="4298100"/>
              <a:ext cx="44800" cy="44850"/>
            </a:xfrm>
            <a:custGeom>
              <a:avLst/>
              <a:gdLst/>
              <a:ahLst/>
              <a:cxnLst/>
              <a:rect l="l" t="t" r="r" b="b"/>
              <a:pathLst>
                <a:path w="1792" h="1794" extrusionOk="0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837763" y="4050675"/>
              <a:ext cx="136825" cy="155275"/>
            </a:xfrm>
            <a:custGeom>
              <a:avLst/>
              <a:gdLst/>
              <a:ahLst/>
              <a:cxnLst/>
              <a:rect l="l" t="t" r="r" b="b"/>
              <a:pathLst>
                <a:path w="5473" h="6211" extrusionOk="0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950988" y="4024375"/>
              <a:ext cx="36850" cy="36875"/>
            </a:xfrm>
            <a:custGeom>
              <a:avLst/>
              <a:gdLst/>
              <a:ahLst/>
              <a:cxnLst/>
              <a:rect l="l" t="t" r="r" b="b"/>
              <a:pathLst>
                <a:path w="1474" h="1475" extrusionOk="0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877613" y="4065625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820988" y="4184925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819163" y="4237600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842088" y="4318650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306463" y="4042800"/>
              <a:ext cx="94625" cy="339625"/>
            </a:xfrm>
            <a:custGeom>
              <a:avLst/>
              <a:gdLst/>
              <a:ahLst/>
              <a:cxnLst/>
              <a:rect l="l" t="t" r="r" b="b"/>
              <a:pathLst>
                <a:path w="3785" h="13585" extrusionOk="0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293213" y="4363950"/>
              <a:ext cx="42150" cy="42125"/>
            </a:xfrm>
            <a:custGeom>
              <a:avLst/>
              <a:gdLst/>
              <a:ahLst/>
              <a:cxnLst/>
              <a:rect l="l" t="t" r="r" b="b"/>
              <a:pathLst>
                <a:path w="1686" h="1685" extrusionOk="0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227388" y="3979675"/>
              <a:ext cx="216550" cy="249950"/>
            </a:xfrm>
            <a:custGeom>
              <a:avLst/>
              <a:gdLst/>
              <a:ahLst/>
              <a:cxnLst/>
              <a:rect l="l" t="t" r="r" b="b"/>
              <a:pathLst>
                <a:path w="8662" h="9998" extrusionOk="0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422163" y="4205950"/>
              <a:ext cx="44850" cy="44825"/>
            </a:xfrm>
            <a:custGeom>
              <a:avLst/>
              <a:gdLst/>
              <a:ahLst/>
              <a:cxnLst/>
              <a:rect l="l" t="t" r="r" b="b"/>
              <a:pathLst>
                <a:path w="1794" h="1793" extrusionOk="0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080063" y="3992775"/>
              <a:ext cx="247425" cy="52575"/>
            </a:xfrm>
            <a:custGeom>
              <a:avLst/>
              <a:gdLst/>
              <a:ahLst/>
              <a:cxnLst/>
              <a:rect l="l" t="t" r="r" b="b"/>
              <a:pathLst>
                <a:path w="9897" h="2103" extrusionOk="0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303763" y="4024300"/>
              <a:ext cx="34250" cy="34300"/>
            </a:xfrm>
            <a:custGeom>
              <a:avLst/>
              <a:gdLst/>
              <a:ahLst/>
              <a:cxnLst/>
              <a:rect l="l" t="t" r="r" b="b"/>
              <a:pathLst>
                <a:path w="1370" h="1372" extrusionOk="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568263" y="402942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725763" y="4029425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704338" y="439487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377113" y="4027850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517788" y="4445350"/>
              <a:ext cx="34300" cy="34250"/>
            </a:xfrm>
            <a:custGeom>
              <a:avLst/>
              <a:gdLst/>
              <a:ahLst/>
              <a:cxnLst/>
              <a:rect l="l" t="t" r="r" b="b"/>
              <a:pathLst>
                <a:path w="1372" h="1370" extrusionOk="0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065188" y="3967725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218113" y="3961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523513" y="4052550"/>
              <a:ext cx="74750" cy="413375"/>
            </a:xfrm>
            <a:custGeom>
              <a:avLst/>
              <a:gdLst/>
              <a:ahLst/>
              <a:cxnLst/>
              <a:rect l="l" t="t" r="r" b="b"/>
              <a:pathLst>
                <a:path w="2990" h="16535" extrusionOk="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630663" y="4038325"/>
              <a:ext cx="123575" cy="377375"/>
            </a:xfrm>
            <a:custGeom>
              <a:avLst/>
              <a:gdLst/>
              <a:ahLst/>
              <a:cxnLst/>
              <a:rect l="l" t="t" r="r" b="b"/>
              <a:pathLst>
                <a:path w="4943" h="15095" extrusionOk="0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556413" y="4062800"/>
              <a:ext cx="139600" cy="224475"/>
            </a:xfrm>
            <a:custGeom>
              <a:avLst/>
              <a:gdLst/>
              <a:ahLst/>
              <a:cxnLst/>
              <a:rect l="l" t="t" r="r" b="b"/>
              <a:pathLst>
                <a:path w="5584" h="8979" extrusionOk="0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678788" y="4013850"/>
              <a:ext cx="176200" cy="71525"/>
            </a:xfrm>
            <a:custGeom>
              <a:avLst/>
              <a:gdLst/>
              <a:ahLst/>
              <a:cxnLst/>
              <a:rect l="l" t="t" r="r" b="b"/>
              <a:pathLst>
                <a:path w="7048" h="2861" extrusionOk="0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713088" y="4279875"/>
              <a:ext cx="95400" cy="169475"/>
            </a:xfrm>
            <a:custGeom>
              <a:avLst/>
              <a:gdLst/>
              <a:ahLst/>
              <a:cxnLst/>
              <a:rect l="l" t="t" r="r" b="b"/>
              <a:pathLst>
                <a:path w="3816" h="6779" extrusionOk="0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4645713" y="4160625"/>
              <a:ext cx="114425" cy="258150"/>
            </a:xfrm>
            <a:custGeom>
              <a:avLst/>
              <a:gdLst/>
              <a:ahLst/>
              <a:cxnLst/>
              <a:rect l="l" t="t" r="r" b="b"/>
              <a:pathLst>
                <a:path w="4577" h="10326" extrusionOk="0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4733613" y="4150525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4585238" y="40526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4661763" y="3991450"/>
              <a:ext cx="36700" cy="36775"/>
            </a:xfrm>
            <a:custGeom>
              <a:avLst/>
              <a:gdLst/>
              <a:ahLst/>
              <a:cxnLst/>
              <a:rect l="l" t="t" r="r" b="b"/>
              <a:pathLst>
                <a:path w="1468" h="1471" extrusionOk="0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826813" y="4057275"/>
              <a:ext cx="36750" cy="36725"/>
            </a:xfrm>
            <a:custGeom>
              <a:avLst/>
              <a:gdLst/>
              <a:ahLst/>
              <a:cxnLst/>
              <a:rect l="l" t="t" r="r" b="b"/>
              <a:pathLst>
                <a:path w="1470" h="1469" extrusionOk="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4785613" y="4269825"/>
              <a:ext cx="36675" cy="36750"/>
            </a:xfrm>
            <a:custGeom>
              <a:avLst/>
              <a:gdLst/>
              <a:ahLst/>
              <a:cxnLst/>
              <a:rect l="l" t="t" r="r" b="b"/>
              <a:pathLst>
                <a:path w="1467" h="1470" extrusionOk="0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06038" y="4431925"/>
              <a:ext cx="36750" cy="36725"/>
            </a:xfrm>
            <a:custGeom>
              <a:avLst/>
              <a:gdLst/>
              <a:ahLst/>
              <a:cxnLst/>
              <a:rect l="l" t="t" r="r" b="b"/>
              <a:pathLst>
                <a:path w="1470" h="1469" extrusionOk="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628113" y="4396700"/>
              <a:ext cx="36675" cy="36725"/>
            </a:xfrm>
            <a:custGeom>
              <a:avLst/>
              <a:gdLst/>
              <a:ahLst/>
              <a:cxnLst/>
              <a:rect l="l" t="t" r="r" b="b"/>
              <a:pathLst>
                <a:path w="1467" h="1469" extrusionOk="0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534788" y="4266700"/>
              <a:ext cx="36700" cy="36775"/>
            </a:xfrm>
            <a:custGeom>
              <a:avLst/>
              <a:gdLst/>
              <a:ahLst/>
              <a:cxnLst/>
              <a:rect l="l" t="t" r="r" b="b"/>
              <a:pathLst>
                <a:path w="1468" h="1471" extrusionOk="0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37913" y="4489875"/>
              <a:ext cx="430525" cy="79475"/>
            </a:xfrm>
            <a:custGeom>
              <a:avLst/>
              <a:gdLst/>
              <a:ahLst/>
              <a:cxnLst/>
              <a:rect l="l" t="t" r="r" b="b"/>
              <a:pathLst>
                <a:path w="17221" h="3179" extrusionOk="0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331513" y="4554200"/>
              <a:ext cx="39825" cy="39800"/>
            </a:xfrm>
            <a:custGeom>
              <a:avLst/>
              <a:gdLst/>
              <a:ahLst/>
              <a:cxnLst/>
              <a:rect l="l" t="t" r="r" b="b"/>
              <a:pathLst>
                <a:path w="1593" h="1592" extrusionOk="0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3738" y="4474700"/>
              <a:ext cx="45875" cy="45925"/>
            </a:xfrm>
            <a:custGeom>
              <a:avLst/>
              <a:gdLst/>
              <a:ahLst/>
              <a:cxnLst/>
              <a:rect l="l" t="t" r="r" b="b"/>
              <a:pathLst>
                <a:path w="1835" h="1837" extrusionOk="0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4411213" y="4707450"/>
              <a:ext cx="854575" cy="326300"/>
            </a:xfrm>
            <a:custGeom>
              <a:avLst/>
              <a:gdLst/>
              <a:ahLst/>
              <a:cxnLst/>
              <a:rect l="l" t="t" r="r" b="b"/>
              <a:pathLst>
                <a:path w="34183" h="13052" extrusionOk="0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4431888" y="4728125"/>
              <a:ext cx="813200" cy="284950"/>
            </a:xfrm>
            <a:custGeom>
              <a:avLst/>
              <a:gdLst/>
              <a:ahLst/>
              <a:cxnLst/>
              <a:rect l="l" t="t" r="r" b="b"/>
              <a:pathLst>
                <a:path w="32528" h="11398" extrusionOk="0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4576988" y="4728125"/>
              <a:ext cx="576200" cy="284875"/>
            </a:xfrm>
            <a:custGeom>
              <a:avLst/>
              <a:gdLst/>
              <a:ahLst/>
              <a:cxnLst/>
              <a:rect l="l" t="t" r="r" b="b"/>
              <a:pathLst>
                <a:path w="23048" h="11395" extrusionOk="0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4956888" y="4757850"/>
              <a:ext cx="280475" cy="255175"/>
            </a:xfrm>
            <a:custGeom>
              <a:avLst/>
              <a:gdLst/>
              <a:ahLst/>
              <a:cxnLst/>
              <a:rect l="l" t="t" r="r" b="b"/>
              <a:pathLst>
                <a:path w="11219" h="10207" extrusionOk="0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4814363" y="4500300"/>
              <a:ext cx="1164950" cy="530900"/>
            </a:xfrm>
            <a:custGeom>
              <a:avLst/>
              <a:gdLst/>
              <a:ahLst/>
              <a:cxnLst/>
              <a:rect l="l" t="t" r="r" b="b"/>
              <a:pathLst>
                <a:path w="46598" h="21236" extrusionOk="0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028238" y="4203900"/>
              <a:ext cx="1143225" cy="797975"/>
            </a:xfrm>
            <a:custGeom>
              <a:avLst/>
              <a:gdLst/>
              <a:ahLst/>
              <a:cxnLst/>
              <a:rect l="l" t="t" r="r" b="b"/>
              <a:pathLst>
                <a:path w="45729" h="31919" extrusionOk="0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762988" y="4469175"/>
              <a:ext cx="114000" cy="88100"/>
            </a:xfrm>
            <a:custGeom>
              <a:avLst/>
              <a:gdLst/>
              <a:ahLst/>
              <a:cxnLst/>
              <a:rect l="l" t="t" r="r" b="b"/>
              <a:pathLst>
                <a:path w="4560" h="3524" extrusionOk="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78513" y="4181725"/>
              <a:ext cx="113950" cy="88075"/>
            </a:xfrm>
            <a:custGeom>
              <a:avLst/>
              <a:gdLst/>
              <a:ahLst/>
              <a:cxnLst/>
              <a:rect l="l" t="t" r="r" b="b"/>
              <a:pathLst>
                <a:path w="4558" h="3523" extrusionOk="0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3" name="Google Shape;483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 txBox="1">
            <a:spLocks noGrp="1"/>
          </p:cNvSpPr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5" name="Google Shape;485;p9"/>
          <p:cNvSpPr txBox="1">
            <a:spLocks noGrp="1"/>
          </p:cNvSpPr>
          <p:nvPr>
            <p:ph type="subTitle" idx="1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9" name="Google Shape;599;p13"/>
          <p:cNvSpPr txBox="1">
            <a:spLocks noGrp="1"/>
          </p:cNvSpPr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2" hasCustomPrompt="1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idx="3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4" hasCustomPrompt="1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>
            <a:spLocks noGrp="1"/>
          </p:cNvSpPr>
          <p:nvPr>
            <p:ph type="subTitle" idx="5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title" idx="6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title" idx="7" hasCustomPrompt="1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>
            <a:spLocks noGrp="1"/>
          </p:cNvSpPr>
          <p:nvPr>
            <p:ph type="subTitle" idx="8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9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3" hasCustomPrompt="1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14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15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2" name="Google Shape;612;p13"/>
          <p:cNvSpPr txBox="1">
            <a:spLocks noGrp="1"/>
          </p:cNvSpPr>
          <p:nvPr>
            <p:ph type="title" idx="16" hasCustomPrompt="1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17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18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5" name="Google Shape;615;p13"/>
          <p:cNvSpPr txBox="1">
            <a:spLocks noGrp="1"/>
          </p:cNvSpPr>
          <p:nvPr>
            <p:ph type="title" idx="19" hasCustomPrompt="1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20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2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16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775" name="Google Shape;775;p16"/>
            <p:cNvSpPr/>
            <p:nvPr/>
          </p:nvSpPr>
          <p:spPr>
            <a:xfrm>
              <a:off x="3589500" y="3188250"/>
              <a:ext cx="512050" cy="367150"/>
            </a:xfrm>
            <a:custGeom>
              <a:avLst/>
              <a:gdLst/>
              <a:ahLst/>
              <a:cxnLst/>
              <a:rect l="l" t="t" r="r" b="b"/>
              <a:pathLst>
                <a:path w="20482" h="14686" extrusionOk="0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605575" y="3188250"/>
              <a:ext cx="492100" cy="278850"/>
            </a:xfrm>
            <a:custGeom>
              <a:avLst/>
              <a:gdLst/>
              <a:ahLst/>
              <a:cxnLst/>
              <a:rect l="l" t="t" r="r" b="b"/>
              <a:pathLst>
                <a:path w="19684" h="11154" extrusionOk="0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34450" y="2232075"/>
              <a:ext cx="1076325" cy="1150150"/>
            </a:xfrm>
            <a:custGeom>
              <a:avLst/>
              <a:gdLst/>
              <a:ahLst/>
              <a:cxnLst/>
              <a:rect l="l" t="t" r="r" b="b"/>
              <a:pathLst>
                <a:path w="43053" h="46006" extrusionOk="0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509463" y="2232100"/>
              <a:ext cx="909075" cy="1150100"/>
            </a:xfrm>
            <a:custGeom>
              <a:avLst/>
              <a:gdLst/>
              <a:ahLst/>
              <a:cxnLst/>
              <a:rect l="l" t="t" r="r" b="b"/>
              <a:pathLst>
                <a:path w="36363" h="46004" extrusionOk="0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867000" y="2337675"/>
              <a:ext cx="553125" cy="917675"/>
            </a:xfrm>
            <a:custGeom>
              <a:avLst/>
              <a:gdLst/>
              <a:ahLst/>
              <a:cxnLst/>
              <a:rect l="l" t="t" r="r" b="b"/>
              <a:pathLst>
                <a:path w="22125" h="36707" extrusionOk="0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450550" y="2531075"/>
              <a:ext cx="342450" cy="342450"/>
            </a:xfrm>
            <a:custGeom>
              <a:avLst/>
              <a:gdLst/>
              <a:ahLst/>
              <a:cxnLst/>
              <a:rect l="l" t="t" r="r" b="b"/>
              <a:pathLst>
                <a:path w="13698" h="13698" extrusionOk="0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474050" y="2549050"/>
              <a:ext cx="319000" cy="324450"/>
            </a:xfrm>
            <a:custGeom>
              <a:avLst/>
              <a:gdLst/>
              <a:ahLst/>
              <a:cxnLst/>
              <a:rect l="l" t="t" r="r" b="b"/>
              <a:pathLst>
                <a:path w="12760" h="12978" extrusionOk="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475025" y="2601375"/>
              <a:ext cx="81025" cy="145175"/>
            </a:xfrm>
            <a:custGeom>
              <a:avLst/>
              <a:gdLst/>
              <a:ahLst/>
              <a:cxnLst/>
              <a:rect l="l" t="t" r="r" b="b"/>
              <a:pathLst>
                <a:path w="3241" h="5807" extrusionOk="0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550975" y="2568675"/>
              <a:ext cx="74950" cy="37675"/>
            </a:xfrm>
            <a:custGeom>
              <a:avLst/>
              <a:gdLst/>
              <a:ahLst/>
              <a:cxnLst/>
              <a:rect l="l" t="t" r="r" b="b"/>
              <a:pathLst>
                <a:path w="2998" h="1507" extrusionOk="0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74275" y="2393400"/>
              <a:ext cx="194875" cy="280550"/>
            </a:xfrm>
            <a:custGeom>
              <a:avLst/>
              <a:gdLst/>
              <a:ahLst/>
              <a:cxnLst/>
              <a:rect l="l" t="t" r="r" b="b"/>
              <a:pathLst>
                <a:path w="7795" h="11222" extrusionOk="0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58625" y="2336925"/>
              <a:ext cx="107675" cy="56425"/>
            </a:xfrm>
            <a:custGeom>
              <a:avLst/>
              <a:gdLst/>
              <a:ahLst/>
              <a:cxnLst/>
              <a:rect l="l" t="t" r="r" b="b"/>
              <a:pathLst>
                <a:path w="4307" h="2257" extrusionOk="0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251100" y="2439425"/>
              <a:ext cx="84450" cy="376250"/>
            </a:xfrm>
            <a:custGeom>
              <a:avLst/>
              <a:gdLst/>
              <a:ahLst/>
              <a:cxnLst/>
              <a:rect l="l" t="t" r="r" b="b"/>
              <a:pathLst>
                <a:path w="3378" h="15050" extrusionOk="0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272525" y="2870825"/>
              <a:ext cx="70000" cy="115850"/>
            </a:xfrm>
            <a:custGeom>
              <a:avLst/>
              <a:gdLst/>
              <a:ahLst/>
              <a:cxnLst/>
              <a:rect l="l" t="t" r="r" b="b"/>
              <a:pathLst>
                <a:path w="2800" h="4634" extrusionOk="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101400" y="2242300"/>
              <a:ext cx="281975" cy="298300"/>
            </a:xfrm>
            <a:custGeom>
              <a:avLst/>
              <a:gdLst/>
              <a:ahLst/>
              <a:cxnLst/>
              <a:rect l="l" t="t" r="r" b="b"/>
              <a:pathLst>
                <a:path w="11279" h="11932" extrusionOk="0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368675" y="2578950"/>
              <a:ext cx="61525" cy="102575"/>
            </a:xfrm>
            <a:custGeom>
              <a:avLst/>
              <a:gdLst/>
              <a:ahLst/>
              <a:cxnLst/>
              <a:rect l="l" t="t" r="r" b="b"/>
              <a:pathLst>
                <a:path w="2461" h="4103" extrusionOk="0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4352950" y="2373875"/>
              <a:ext cx="141350" cy="275700"/>
            </a:xfrm>
            <a:custGeom>
              <a:avLst/>
              <a:gdLst/>
              <a:ahLst/>
              <a:cxnLst/>
              <a:rect l="l" t="t" r="r" b="b"/>
              <a:pathLst>
                <a:path w="5654" h="11028" extrusionOk="0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178525" y="2753625"/>
              <a:ext cx="83300" cy="260625"/>
            </a:xfrm>
            <a:custGeom>
              <a:avLst/>
              <a:gdLst/>
              <a:ahLst/>
              <a:cxnLst/>
              <a:rect l="l" t="t" r="r" b="b"/>
              <a:pathLst>
                <a:path w="3332" h="10425" extrusionOk="0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248850" y="3053150"/>
              <a:ext cx="79350" cy="105200"/>
            </a:xfrm>
            <a:custGeom>
              <a:avLst/>
              <a:gdLst/>
              <a:ahLst/>
              <a:cxnLst/>
              <a:rect l="l" t="t" r="r" b="b"/>
              <a:pathLst>
                <a:path w="3174" h="4208" extrusionOk="0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4105450" y="2395900"/>
              <a:ext cx="124950" cy="121850"/>
            </a:xfrm>
            <a:custGeom>
              <a:avLst/>
              <a:gdLst/>
              <a:ahLst/>
              <a:cxnLst/>
              <a:rect l="l" t="t" r="r" b="b"/>
              <a:pathLst>
                <a:path w="4998" h="4874" extrusionOk="0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4218150" y="2534600"/>
              <a:ext cx="115100" cy="207100"/>
            </a:xfrm>
            <a:custGeom>
              <a:avLst/>
              <a:gdLst/>
              <a:ahLst/>
              <a:cxnLst/>
              <a:rect l="l" t="t" r="r" b="b"/>
              <a:pathLst>
                <a:path w="4604" h="8284" extrusionOk="0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789000" y="2258050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885800" y="2272725"/>
              <a:ext cx="29425" cy="29450"/>
            </a:xfrm>
            <a:custGeom>
              <a:avLst/>
              <a:gdLst/>
              <a:ahLst/>
              <a:cxnLst/>
              <a:rect l="l" t="t" r="r" b="b"/>
              <a:pathLst>
                <a:path w="1177" h="1178" extrusionOk="0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983500" y="2302150"/>
              <a:ext cx="29425" cy="29475"/>
            </a:xfrm>
            <a:custGeom>
              <a:avLst/>
              <a:gdLst/>
              <a:ahLst/>
              <a:cxnLst/>
              <a:rect l="l" t="t" r="r" b="b"/>
              <a:pathLst>
                <a:path w="1177" h="1179" extrusionOk="0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633475" y="3120775"/>
              <a:ext cx="29475" cy="29475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705075" y="3070375"/>
              <a:ext cx="29425" cy="29450"/>
            </a:xfrm>
            <a:custGeom>
              <a:avLst/>
              <a:gdLst/>
              <a:ahLst/>
              <a:cxnLst/>
              <a:rect l="l" t="t" r="r" b="b"/>
              <a:pathLst>
                <a:path w="1177" h="1178" extrusionOk="0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621125" y="3494250"/>
              <a:ext cx="235325" cy="34775"/>
            </a:xfrm>
            <a:custGeom>
              <a:avLst/>
              <a:gdLst/>
              <a:ahLst/>
              <a:cxnLst/>
              <a:rect l="l" t="t" r="r" b="b"/>
              <a:pathLst>
                <a:path w="9413" h="1391" extrusionOk="0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867725" y="3492350"/>
              <a:ext cx="103675" cy="33650"/>
            </a:xfrm>
            <a:custGeom>
              <a:avLst/>
              <a:gdLst/>
              <a:ahLst/>
              <a:cxnLst/>
              <a:rect l="l" t="t" r="r" b="b"/>
              <a:pathLst>
                <a:path w="4147" h="1346" extrusionOk="0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4200600" y="2820550"/>
              <a:ext cx="36750" cy="52975"/>
            </a:xfrm>
            <a:custGeom>
              <a:avLst/>
              <a:gdLst/>
              <a:ahLst/>
              <a:cxnLst/>
              <a:rect l="l" t="t" r="r" b="b"/>
              <a:pathLst>
                <a:path w="1470" h="2119" extrusionOk="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3" name="Google Shape;803;p1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1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05" name="Google Shape;805;p1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06" name="Google Shape;806;p1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7" name="Google Shape;807;p1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08" name="Google Shape;808;p1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1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14" name="Google Shape;814;p1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15" name="Google Shape;815;p1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16"/>
          <p:cNvSpPr txBox="1">
            <a:spLocks noGrp="1"/>
          </p:cNvSpPr>
          <p:nvPr>
            <p:ph type="subTitle" idx="1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2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>
            <a:spLocks noGrp="1"/>
          </p:cNvSpPr>
          <p:nvPr>
            <p:ph type="ctrTitle"/>
          </p:nvPr>
        </p:nvSpPr>
        <p:spPr>
          <a:xfrm>
            <a:off x="1319250" y="898547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en-US" sz="6200" b="1" dirty="0"/>
              <a:t>Unusual laptops</a:t>
            </a:r>
            <a:br>
              <a:rPr lang="en" dirty="0"/>
            </a:br>
            <a:r>
              <a:rPr lang="en-US" sz="2800" dirty="0" err="1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Svetlichnaya</a:t>
            </a:r>
            <a:r>
              <a:rPr lang="en-US" sz="28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 Alina</a:t>
            </a:r>
            <a:br>
              <a:rPr lang="en-US" sz="28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</a:br>
            <a:r>
              <a:rPr lang="en-US" sz="2800" dirty="0" err="1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Shabanova</a:t>
            </a:r>
            <a:r>
              <a:rPr lang="en-US" sz="28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 Anastasia</a:t>
            </a:r>
            <a:endParaRPr sz="28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36"/>
          <p:cNvGrpSpPr/>
          <p:nvPr/>
        </p:nvGrpSpPr>
        <p:grpSpPr>
          <a:xfrm>
            <a:off x="1708175" y="1620900"/>
            <a:ext cx="5727600" cy="1901700"/>
            <a:chOff x="1708175" y="1932750"/>
            <a:chExt cx="5727600" cy="1901700"/>
          </a:xfrm>
        </p:grpSpPr>
        <p:sp>
          <p:nvSpPr>
            <p:cNvPr id="1339" name="Google Shape;1339;p36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36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6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6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6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36"/>
          <p:cNvSpPr txBox="1">
            <a:spLocks noGrp="1"/>
          </p:cNvSpPr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Quotes of the great</a:t>
            </a:r>
            <a:endParaRPr sz="3200" dirty="0"/>
          </a:p>
        </p:txBody>
      </p:sp>
      <p:sp>
        <p:nvSpPr>
          <p:cNvPr id="1345" name="Google Shape;1345;p36"/>
          <p:cNvSpPr txBox="1">
            <a:spLocks noGrp="1"/>
          </p:cNvSpPr>
          <p:nvPr>
            <p:ph type="subTitle" idx="1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/>
              <a:t>I don't trust a computer that I can't lift</a:t>
            </a:r>
            <a:br>
              <a:rPr lang="en-US" sz="1600" dirty="0"/>
            </a:br>
            <a:r>
              <a:rPr lang="en-US" sz="1600" dirty="0"/>
              <a:t>                                                              </a:t>
            </a:r>
            <a:r>
              <a:rPr lang="en-US" sz="1600" b="1" dirty="0">
                <a:solidFill>
                  <a:srgbClr val="F673A9"/>
                </a:solidFill>
                <a:sym typeface="Symbol" panose="05050102010706020507" pitchFamily="18" charset="2"/>
              </a:rPr>
              <a:t> </a:t>
            </a:r>
            <a:r>
              <a:rPr lang="en-US" sz="1600" b="1" dirty="0">
                <a:solidFill>
                  <a:srgbClr val="F673A9"/>
                </a:solidFill>
              </a:rPr>
              <a:t>Steve Jobs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5"/>
          <p:cNvSpPr/>
          <p:nvPr/>
        </p:nvSpPr>
        <p:spPr>
          <a:xfrm>
            <a:off x="1313463" y="2246622"/>
            <a:ext cx="2907600" cy="1052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3" name="Google Shape;1923;p45"/>
          <p:cNvGrpSpPr/>
          <p:nvPr/>
        </p:nvGrpSpPr>
        <p:grpSpPr>
          <a:xfrm>
            <a:off x="5017137" y="1998050"/>
            <a:ext cx="2813400" cy="2539114"/>
            <a:chOff x="5072850" y="1998050"/>
            <a:chExt cx="2813400" cy="2227800"/>
          </a:xfrm>
        </p:grpSpPr>
        <p:sp>
          <p:nvSpPr>
            <p:cNvPr id="1924" name="Google Shape;1924;p45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6" name="Google Shape;1926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rgbClr val="7EC8D4"/>
                </a:solidFill>
              </a:rPr>
              <a:t>Aurora 7</a:t>
            </a:r>
            <a:endParaRPr lang="ru-RU" dirty="0">
              <a:solidFill>
                <a:srgbClr val="7EC8D4"/>
              </a:solidFill>
            </a:endParaRPr>
          </a:p>
        </p:txBody>
      </p:sp>
      <p:sp>
        <p:nvSpPr>
          <p:cNvPr id="1927" name="Google Shape;1927;p45"/>
          <p:cNvSpPr txBox="1">
            <a:spLocks noGrp="1"/>
          </p:cNvSpPr>
          <p:nvPr>
            <p:ph type="subTitle" idx="1"/>
          </p:nvPr>
        </p:nvSpPr>
        <p:spPr>
          <a:xfrm>
            <a:off x="1313463" y="2246627"/>
            <a:ext cx="2907600" cy="2290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 The laptop is based on the AMD Ryzen 9 3950x processor. It is a 16-core chip with 32 threads support, a base clock of 3.5 GHz to a peak of 4.7 GHz, and 14 MB of L3 cache. TDP 105W, the processor itself is not new – AMD introduced it back in the fall of 2019. It is produced according to the 7nm TSMC manufacturing process.</a:t>
            </a:r>
            <a:endParaRPr dirty="0"/>
          </a:p>
        </p:txBody>
      </p:sp>
      <p:grpSp>
        <p:nvGrpSpPr>
          <p:cNvPr id="1929" name="Google Shape;1929;p45"/>
          <p:cNvGrpSpPr/>
          <p:nvPr/>
        </p:nvGrpSpPr>
        <p:grpSpPr>
          <a:xfrm>
            <a:off x="5185350" y="1833725"/>
            <a:ext cx="2813400" cy="218100"/>
            <a:chOff x="1290775" y="1427525"/>
            <a:chExt cx="2813400" cy="218100"/>
          </a:xfrm>
        </p:grpSpPr>
        <p:sp>
          <p:nvSpPr>
            <p:cNvPr id="1930" name="Google Shape;1930;p45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4" name="Google Shape;1934;p45"/>
          <p:cNvSpPr/>
          <p:nvPr/>
        </p:nvSpPr>
        <p:spPr>
          <a:xfrm>
            <a:off x="1313463" y="2028522"/>
            <a:ext cx="2907600" cy="21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The Aurora 7 Is A Seven Screen Laptop Battlestation | Tom's Hardware">
            <a:extLst>
              <a:ext uri="{FF2B5EF4-FFF2-40B4-BE49-F238E27FC236}">
                <a16:creationId xmlns:a16="http://schemas.microsoft.com/office/drawing/2014/main" id="{0D08EFB1-2CE3-4E3A-8BE5-93F72B27A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r="24345"/>
          <a:stretch/>
        </p:blipFill>
        <p:spPr bwMode="auto">
          <a:xfrm>
            <a:off x="5185350" y="2051775"/>
            <a:ext cx="2813400" cy="2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lt2"/>
                </a:solidFill>
              </a:rPr>
              <a:t>Asus </a:t>
            </a:r>
            <a:r>
              <a:rPr lang="en-US" dirty="0" err="1">
                <a:solidFill>
                  <a:schemeClr val="lt2"/>
                </a:solidFill>
              </a:rPr>
              <a:t>ZenBook</a:t>
            </a:r>
            <a:r>
              <a:rPr lang="en-US" dirty="0">
                <a:solidFill>
                  <a:schemeClr val="lt2"/>
                </a:solidFill>
              </a:rPr>
              <a:t> Pro Duo</a:t>
            </a:r>
            <a:endParaRPr dirty="0"/>
          </a:p>
        </p:txBody>
      </p:sp>
      <p:sp>
        <p:nvSpPr>
          <p:cNvPr id="2372" name="Google Shape;2372;p52"/>
          <p:cNvSpPr/>
          <p:nvPr/>
        </p:nvSpPr>
        <p:spPr>
          <a:xfrm>
            <a:off x="720000" y="1758662"/>
            <a:ext cx="4298567" cy="2823064"/>
          </a:xfrm>
          <a:prstGeom prst="rect">
            <a:avLst/>
          </a:prstGeom>
          <a:solidFill>
            <a:srgbClr val="7C7C7C">
              <a:alpha val="1421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3" name="Google Shape;2373;p52"/>
          <p:cNvSpPr/>
          <p:nvPr/>
        </p:nvSpPr>
        <p:spPr>
          <a:xfrm>
            <a:off x="720000" y="1540562"/>
            <a:ext cx="4298567" cy="21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52"/>
          <p:cNvSpPr/>
          <p:nvPr/>
        </p:nvSpPr>
        <p:spPr>
          <a:xfrm>
            <a:off x="5422572" y="1810636"/>
            <a:ext cx="3001387" cy="2792864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5" name="Google Shape;2375;p52"/>
          <p:cNvGrpSpPr/>
          <p:nvPr/>
        </p:nvGrpSpPr>
        <p:grpSpPr>
          <a:xfrm>
            <a:off x="5422605" y="1540562"/>
            <a:ext cx="3001420" cy="218100"/>
            <a:chOff x="1290775" y="1427529"/>
            <a:chExt cx="2867100" cy="218100"/>
          </a:xfrm>
        </p:grpSpPr>
        <p:sp>
          <p:nvSpPr>
            <p:cNvPr id="2376" name="Google Shape;2376;p52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0" name="Google Shape;2380;p52"/>
          <p:cNvSpPr txBox="1"/>
          <p:nvPr/>
        </p:nvSpPr>
        <p:spPr>
          <a:xfrm>
            <a:off x="5422605" y="1758662"/>
            <a:ext cx="3001387" cy="5277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Characteristic</a:t>
            </a:r>
            <a:endParaRPr sz="1600" dirty="0">
              <a:solidFill>
                <a:schemeClr val="accent3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381" name="Google Shape;2381;p52"/>
          <p:cNvSpPr txBox="1"/>
          <p:nvPr/>
        </p:nvSpPr>
        <p:spPr>
          <a:xfrm>
            <a:off x="5422538" y="2281907"/>
            <a:ext cx="3001387" cy="2317138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rgbClr val="ECE5B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Intel Core i9 10980HK 2400 MHz processor</a:t>
            </a:r>
          </a:p>
          <a:p>
            <a:pPr marL="285750" lvl="0" indent="-285750">
              <a:buClr>
                <a:srgbClr val="ECE5B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RAM – 32GB DDR4</a:t>
            </a:r>
          </a:p>
          <a:p>
            <a:pPr marL="285750" lvl="0" indent="-285750">
              <a:buClr>
                <a:srgbClr val="ECE5B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Video chip – NVIDIA GeForce RTX 2060 (6 GB)</a:t>
            </a:r>
          </a:p>
          <a:p>
            <a:pPr marL="285750" lvl="0" indent="-285750">
              <a:buClr>
                <a:srgbClr val="ECE5B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Wireless – Wi-Fi IEEE 802.11ax, Bluetooth 5.0</a:t>
            </a:r>
          </a:p>
          <a:p>
            <a:pPr marL="285750" lvl="0" indent="-285750">
              <a:buClr>
                <a:srgbClr val="ECE5B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Ports – USB 3.2 Gen2 Type A x 2, HDMI out, Thunderbolt 3, Mic / Headphones Combo</a:t>
            </a:r>
          </a:p>
        </p:txBody>
      </p:sp>
      <p:pic>
        <p:nvPicPr>
          <p:cNvPr id="82" name="Picture 2" descr="Ноутбук ASUS ZenBook Pro Duo UX582 — купить в интернет-магазине по низкой  цене на Яндекс Маркете">
            <a:extLst>
              <a:ext uri="{FF2B5EF4-FFF2-40B4-BE49-F238E27FC236}">
                <a16:creationId xmlns:a16="http://schemas.microsoft.com/office/drawing/2014/main" id="{E54AC1C6-290A-4675-B8FF-24963DB58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57" y="1989999"/>
            <a:ext cx="3740943" cy="24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58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9" name="Google Shape;1279;p34"/>
          <p:cNvGrpSpPr/>
          <p:nvPr/>
        </p:nvGrpSpPr>
        <p:grpSpPr>
          <a:xfrm>
            <a:off x="6087600" y="2937200"/>
            <a:ext cx="2336400" cy="1392300"/>
            <a:chOff x="6087600" y="3013400"/>
            <a:chExt cx="2336400" cy="1392300"/>
          </a:xfrm>
        </p:grpSpPr>
        <p:sp>
          <p:nvSpPr>
            <p:cNvPr id="1280" name="Google Shape;1280;p34"/>
            <p:cNvSpPr/>
            <p:nvPr/>
          </p:nvSpPr>
          <p:spPr>
            <a:xfrm>
              <a:off x="60876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0876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2020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3854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5689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34"/>
          <p:cNvGrpSpPr/>
          <p:nvPr/>
        </p:nvGrpSpPr>
        <p:grpSpPr>
          <a:xfrm>
            <a:off x="6087600" y="1174420"/>
            <a:ext cx="2336400" cy="1392300"/>
            <a:chOff x="6087600" y="1123025"/>
            <a:chExt cx="2336400" cy="1392300"/>
          </a:xfrm>
        </p:grpSpPr>
        <p:sp>
          <p:nvSpPr>
            <p:cNvPr id="1286" name="Google Shape;1286;p34"/>
            <p:cNvSpPr/>
            <p:nvPr/>
          </p:nvSpPr>
          <p:spPr>
            <a:xfrm>
              <a:off x="60876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0876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2020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3854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5689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34"/>
          <p:cNvGrpSpPr/>
          <p:nvPr/>
        </p:nvGrpSpPr>
        <p:grpSpPr>
          <a:xfrm>
            <a:off x="720000" y="2937200"/>
            <a:ext cx="2336400" cy="1392300"/>
            <a:chOff x="720000" y="3013400"/>
            <a:chExt cx="2336400" cy="1392300"/>
          </a:xfrm>
        </p:grpSpPr>
        <p:sp>
          <p:nvSpPr>
            <p:cNvPr id="1292" name="Google Shape;1292;p34"/>
            <p:cNvSpPr/>
            <p:nvPr/>
          </p:nvSpPr>
          <p:spPr>
            <a:xfrm>
              <a:off x="7200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0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44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10178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12013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34"/>
          <p:cNvGrpSpPr/>
          <p:nvPr/>
        </p:nvGrpSpPr>
        <p:grpSpPr>
          <a:xfrm>
            <a:off x="720000" y="1174420"/>
            <a:ext cx="2336400" cy="1392300"/>
            <a:chOff x="720000" y="1123025"/>
            <a:chExt cx="2336400" cy="1392300"/>
          </a:xfrm>
        </p:grpSpPr>
        <p:sp>
          <p:nvSpPr>
            <p:cNvPr id="1298" name="Google Shape;1298;p34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34"/>
          <p:cNvGrpSpPr/>
          <p:nvPr/>
        </p:nvGrpSpPr>
        <p:grpSpPr>
          <a:xfrm>
            <a:off x="3403800" y="1174420"/>
            <a:ext cx="2336400" cy="1392300"/>
            <a:chOff x="3403800" y="1123025"/>
            <a:chExt cx="2336400" cy="1392300"/>
          </a:xfrm>
        </p:grpSpPr>
        <p:sp>
          <p:nvSpPr>
            <p:cNvPr id="1304" name="Google Shape;1304;p34"/>
            <p:cNvSpPr/>
            <p:nvPr/>
          </p:nvSpPr>
          <p:spPr>
            <a:xfrm>
              <a:off x="34038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34038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35182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37016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38851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" name="Google Shape;1309;p34"/>
          <p:cNvSpPr txBox="1">
            <a:spLocks noGrp="1"/>
          </p:cNvSpPr>
          <p:nvPr>
            <p:ph type="title"/>
          </p:nvPr>
        </p:nvSpPr>
        <p:spPr>
          <a:xfrm>
            <a:off x="720000" y="139229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EC8D4"/>
                </a:solidFill>
              </a:rPr>
              <a:t>Screen</a:t>
            </a:r>
            <a:endParaRPr dirty="0">
              <a:solidFill>
                <a:srgbClr val="7EC8D4"/>
              </a:solidFill>
            </a:endParaRPr>
          </a:p>
        </p:txBody>
      </p:sp>
      <p:sp>
        <p:nvSpPr>
          <p:cNvPr id="1310" name="Google Shape;1310;p34"/>
          <p:cNvSpPr txBox="1">
            <a:spLocks noGrp="1"/>
          </p:cNvSpPr>
          <p:nvPr>
            <p:ph type="subTitle" idx="1"/>
          </p:nvPr>
        </p:nvSpPr>
        <p:spPr>
          <a:xfrm>
            <a:off x="720000" y="1919995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18.4 “IPS (3840×2160) Ultra HD 4K, matte</a:t>
            </a:r>
            <a:endParaRPr dirty="0"/>
          </a:p>
        </p:txBody>
      </p:sp>
      <p:sp>
        <p:nvSpPr>
          <p:cNvPr id="1311" name="Google Shape;1311;p34"/>
          <p:cNvSpPr txBox="1">
            <a:spLocks noGrp="1"/>
          </p:cNvSpPr>
          <p:nvPr>
            <p:ph type="title" idx="3"/>
          </p:nvPr>
        </p:nvSpPr>
        <p:spPr>
          <a:xfrm>
            <a:off x="3403800" y="139229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7EC8D4"/>
                </a:solidFill>
              </a:rPr>
              <a:t>Processor</a:t>
            </a:r>
            <a:r>
              <a:rPr lang="en-US" dirty="0"/>
              <a:t> </a:t>
            </a:r>
            <a:endParaRPr dirty="0"/>
          </a:p>
        </p:txBody>
      </p:sp>
      <p:sp>
        <p:nvSpPr>
          <p:cNvPr id="1312" name="Google Shape;1312;p34"/>
          <p:cNvSpPr txBox="1">
            <a:spLocks noGrp="1"/>
          </p:cNvSpPr>
          <p:nvPr>
            <p:ph type="subTitle" idx="5"/>
          </p:nvPr>
        </p:nvSpPr>
        <p:spPr>
          <a:xfrm>
            <a:off x="3403800" y="1919995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Intel Core i7-7820HK (2.9 – 3.9 GHz)</a:t>
            </a:r>
            <a:endParaRPr dirty="0"/>
          </a:p>
        </p:txBody>
      </p:sp>
      <p:sp>
        <p:nvSpPr>
          <p:cNvPr id="1313" name="Google Shape;1313;p34"/>
          <p:cNvSpPr txBox="1">
            <a:spLocks noGrp="1"/>
          </p:cNvSpPr>
          <p:nvPr>
            <p:ph type="title" idx="6"/>
          </p:nvPr>
        </p:nvSpPr>
        <p:spPr>
          <a:xfrm>
            <a:off x="6087600" y="139229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7EC8D4"/>
                </a:solidFill>
              </a:rPr>
              <a:t>RAM</a:t>
            </a:r>
            <a:r>
              <a:rPr lang="en-US" dirty="0"/>
              <a:t> </a:t>
            </a:r>
            <a:endParaRPr dirty="0"/>
          </a:p>
        </p:txBody>
      </p:sp>
      <p:sp>
        <p:nvSpPr>
          <p:cNvPr id="1314" name="Google Shape;1314;p34"/>
          <p:cNvSpPr txBox="1">
            <a:spLocks noGrp="1"/>
          </p:cNvSpPr>
          <p:nvPr>
            <p:ph type="subTitle" idx="8"/>
          </p:nvPr>
        </p:nvSpPr>
        <p:spPr>
          <a:xfrm>
            <a:off x="6087600" y="1919995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64 GB</a:t>
            </a:r>
            <a:endParaRPr dirty="0"/>
          </a:p>
        </p:txBody>
      </p:sp>
      <p:sp>
        <p:nvSpPr>
          <p:cNvPr id="1315" name="Google Shape;1315;p34"/>
          <p:cNvSpPr txBox="1">
            <a:spLocks noGrp="1"/>
          </p:cNvSpPr>
          <p:nvPr>
            <p:ph type="title" idx="9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7EC8D4"/>
                </a:solidFill>
              </a:rPr>
              <a:t>Storage</a:t>
            </a:r>
            <a:r>
              <a:rPr lang="en-US" dirty="0"/>
              <a:t> </a:t>
            </a:r>
            <a:endParaRPr dirty="0"/>
          </a:p>
        </p:txBody>
      </p:sp>
      <p:sp>
        <p:nvSpPr>
          <p:cNvPr id="1316" name="Google Shape;1316;p34"/>
          <p:cNvSpPr txBox="1">
            <a:spLocks noGrp="1"/>
          </p:cNvSpPr>
          <p:nvPr>
            <p:ph type="subTitle" idx="14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SSD 1.5TB (3 x 512GB)</a:t>
            </a:r>
            <a:endParaRPr dirty="0"/>
          </a:p>
        </p:txBody>
      </p:sp>
      <p:sp>
        <p:nvSpPr>
          <p:cNvPr id="1319" name="Google Shape;1319;p34"/>
          <p:cNvSpPr txBox="1">
            <a:spLocks noGrp="1"/>
          </p:cNvSpPr>
          <p:nvPr>
            <p:ph type="title" idx="18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7EC8D4"/>
                </a:solidFill>
              </a:rPr>
              <a:t>Video</a:t>
            </a:r>
            <a:r>
              <a:rPr lang="en-US" dirty="0"/>
              <a:t> </a:t>
            </a:r>
            <a:endParaRPr dirty="0"/>
          </a:p>
        </p:txBody>
      </p:sp>
      <p:sp>
        <p:nvSpPr>
          <p:cNvPr id="1320" name="Google Shape;1320;p34"/>
          <p:cNvSpPr txBox="1">
            <a:spLocks noGrp="1"/>
          </p:cNvSpPr>
          <p:nvPr>
            <p:ph type="subTitle" idx="20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nVidia</a:t>
            </a:r>
            <a:r>
              <a:rPr lang="en-US" dirty="0"/>
              <a:t> GeForce GTX 1080 SLI 16GB</a:t>
            </a:r>
            <a:endParaRPr dirty="0"/>
          </a:p>
        </p:txBody>
      </p:sp>
      <p:sp>
        <p:nvSpPr>
          <p:cNvPr id="1321" name="Google Shape;1321;p34"/>
          <p:cNvSpPr txBox="1">
            <a:spLocks noGrp="1"/>
          </p:cNvSpPr>
          <p:nvPr>
            <p:ph type="title" idx="2"/>
          </p:nvPr>
        </p:nvSpPr>
        <p:spPr>
          <a:xfrm>
            <a:off x="1781100" y="117442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22" name="Google Shape;1322;p34"/>
          <p:cNvSpPr txBox="1">
            <a:spLocks noGrp="1"/>
          </p:cNvSpPr>
          <p:nvPr>
            <p:ph type="title" idx="4"/>
          </p:nvPr>
        </p:nvSpPr>
        <p:spPr>
          <a:xfrm>
            <a:off x="4464900" y="117442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23" name="Google Shape;1323;p34"/>
          <p:cNvSpPr txBox="1">
            <a:spLocks noGrp="1"/>
          </p:cNvSpPr>
          <p:nvPr>
            <p:ph type="title" idx="7"/>
          </p:nvPr>
        </p:nvSpPr>
        <p:spPr>
          <a:xfrm>
            <a:off x="7148700" y="117442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24" name="Google Shape;1324;p34"/>
          <p:cNvSpPr txBox="1">
            <a:spLocks noGrp="1"/>
          </p:cNvSpPr>
          <p:nvPr>
            <p:ph type="title" idx="13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26" name="Google Shape;1326;p34"/>
          <p:cNvSpPr txBox="1">
            <a:spLocks noGrp="1"/>
          </p:cNvSpPr>
          <p:nvPr>
            <p:ph type="title" idx="19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100" name="Picture 4" descr="Секреты игровых ноутбуков. Чем они отличаются от обычных? - Hi-Tech Mail.ru">
            <a:extLst>
              <a:ext uri="{FF2B5EF4-FFF2-40B4-BE49-F238E27FC236}">
                <a16:creationId xmlns:a16="http://schemas.microsoft.com/office/drawing/2014/main" id="{12E9C3B2-2845-49F9-AA51-A4EF208D8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1" r="13836"/>
          <a:stretch/>
        </p:blipFill>
        <p:spPr bwMode="auto">
          <a:xfrm>
            <a:off x="3403800" y="2930402"/>
            <a:ext cx="2336400" cy="13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2371;p52">
            <a:extLst>
              <a:ext uri="{FF2B5EF4-FFF2-40B4-BE49-F238E27FC236}">
                <a16:creationId xmlns:a16="http://schemas.microsoft.com/office/drawing/2014/main" id="{C9B10E96-B7F9-475E-8EB9-5612E6F25718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16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en-US" sz="2000" dirty="0">
                <a:solidFill>
                  <a:srgbClr val="7EC8D4"/>
                </a:solidFill>
              </a:rPr>
              <a:t>Asus ROG GX800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56"/>
          <p:cNvSpPr/>
          <p:nvPr/>
        </p:nvSpPr>
        <p:spPr>
          <a:xfrm>
            <a:off x="720150" y="3965400"/>
            <a:ext cx="7704000" cy="638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rgbClr val="F673A9"/>
                </a:solidFill>
              </a:rPr>
              <a:t>Acer Predator 21 X</a:t>
            </a:r>
          </a:p>
        </p:txBody>
      </p:sp>
      <p:sp>
        <p:nvSpPr>
          <p:cNvPr id="2583" name="Google Shape;2583;p56"/>
          <p:cNvSpPr txBox="1">
            <a:spLocks noGrp="1"/>
          </p:cNvSpPr>
          <p:nvPr>
            <p:ph type="subTitle" idx="1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Processor – Core i7-7820HK, Video – GeForce GTX 1080, RAM – 64GB DDR 4, Storage – 1TB SSD and 1TB hard drive</a:t>
            </a:r>
          </a:p>
        </p:txBody>
      </p:sp>
      <p:sp>
        <p:nvSpPr>
          <p:cNvPr id="2584" name="Google Shape;2584;p56"/>
          <p:cNvSpPr/>
          <p:nvPr/>
        </p:nvSpPr>
        <p:spPr>
          <a:xfrm>
            <a:off x="720150" y="3748950"/>
            <a:ext cx="7704000" cy="21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8" name="Picture 4" descr="Игровой монстр Acer Predator 21 X стоит как 10 обычных ноутбуков -  Notebookcheck-ru.com">
            <a:extLst>
              <a:ext uri="{FF2B5EF4-FFF2-40B4-BE49-F238E27FC236}">
                <a16:creationId xmlns:a16="http://schemas.microsoft.com/office/drawing/2014/main" id="{04EC8791-370A-42FF-90D7-0BAE881ED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9" b="20428"/>
          <a:stretch/>
        </p:blipFill>
        <p:spPr bwMode="auto">
          <a:xfrm>
            <a:off x="2455678" y="1104300"/>
            <a:ext cx="4232644" cy="2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5"/>
          <p:cNvSpPr txBox="1">
            <a:spLocks noGrp="1"/>
          </p:cNvSpPr>
          <p:nvPr>
            <p:ph type="title" idx="2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sp>
        <p:nvSpPr>
          <p:cNvPr id="1332" name="Google Shape;1332;p35"/>
          <p:cNvSpPr txBox="1">
            <a:spLocks noGrp="1"/>
          </p:cNvSpPr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35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for attention</a:t>
            </a:r>
            <a:endParaRPr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228</Words>
  <Application>Microsoft Office PowerPoint</Application>
  <PresentationFormat>Экран (16:9)</PresentationFormat>
  <Paragraphs>32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Courier New</vt:lpstr>
      <vt:lpstr>Anaheim</vt:lpstr>
      <vt:lpstr>Zen Dots</vt:lpstr>
      <vt:lpstr>Symbol</vt:lpstr>
      <vt:lpstr> Computer Science Degree for College by Slidesgo</vt:lpstr>
      <vt:lpstr> Unusual laptops Svetlichnaya Alina Shabanova Anastasia</vt:lpstr>
      <vt:lpstr>Quotes of the great</vt:lpstr>
      <vt:lpstr>Aurora 7</vt:lpstr>
      <vt:lpstr>Asus ZenBook Pro Duo</vt:lpstr>
      <vt:lpstr>Screen</vt:lpstr>
      <vt:lpstr>Acer Predator 21 X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Unusual laptops Svetlichnaya Alina Shabanova Anastasia</dc:title>
  <cp:lastModifiedBy>Алина Светличная</cp:lastModifiedBy>
  <cp:revision>5</cp:revision>
  <dcterms:modified xsi:type="dcterms:W3CDTF">2022-12-08T15:32:58Z</dcterms:modified>
</cp:coreProperties>
</file>